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de-DE"/>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7A"/>
    <a:srgbClr val="2C5884"/>
    <a:srgbClr val="33669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5" autoAdjust="0"/>
    <p:restoredTop sz="64925" autoAdjust="0"/>
  </p:normalViewPr>
  <p:slideViewPr>
    <p:cSldViewPr>
      <p:cViewPr>
        <p:scale>
          <a:sx n="70" d="100"/>
          <a:sy n="70" d="100"/>
        </p:scale>
        <p:origin x="-14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1E9AF9D-886E-4369-811F-918BE889F463}" type="datetimeFigureOut">
              <a:rPr lang="de-DE"/>
              <a:pPr>
                <a:defRPr/>
              </a:pPr>
              <a:t>17.09.2014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9C909E8-6183-440E-B751-7E92540BB77C}" type="slidenum">
              <a:rPr lang="de-DE"/>
              <a:pPr>
                <a:defRPr/>
              </a:pPr>
              <a:t>‹Nr.›</a:t>
            </a:fld>
            <a:endParaRPr lang="de-DE"/>
          </a:p>
        </p:txBody>
      </p:sp>
    </p:spTree>
    <p:extLst>
      <p:ext uri="{BB962C8B-B14F-4D97-AF65-F5344CB8AC3E}">
        <p14:creationId xmlns:p14="http://schemas.microsoft.com/office/powerpoint/2010/main" val="230884161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de-DE" altLang="en-US" sz="1600" smtClean="0">
                <a:solidFill>
                  <a:srgbClr val="000000"/>
                </a:solidFill>
                <a:latin typeface="UB Scala Sans" pitchFamily="2" charset="0"/>
              </a:rPr>
              <a:t>Hinweis:</a:t>
            </a:r>
          </a:p>
          <a:p>
            <a:pPr>
              <a:spcBef>
                <a:spcPct val="0"/>
              </a:spcBef>
            </a:pPr>
            <a:r>
              <a:rPr lang="de-DE" altLang="en-US" sz="1600" smtClean="0">
                <a:solidFill>
                  <a:srgbClr val="000000"/>
                </a:solidFill>
                <a:latin typeface="UB Scala Sans" pitchFamily="2" charset="0"/>
              </a:rPr>
              <a:t> </a:t>
            </a:r>
          </a:p>
          <a:p>
            <a:pPr>
              <a:spcBef>
                <a:spcPct val="0"/>
              </a:spcBef>
            </a:pPr>
            <a:r>
              <a:rPr lang="de-DE" altLang="en-US" b="1" smtClean="0">
                <a:solidFill>
                  <a:srgbClr val="000000"/>
                </a:solidFill>
                <a:latin typeface="UB Scala Sans" pitchFamily="2" charset="0"/>
              </a:rPr>
              <a:t>Anpassen der Fußzeile:</a:t>
            </a:r>
            <a:r>
              <a:rPr lang="de-DE" altLang="en-US" smtClean="0">
                <a:solidFill>
                  <a:srgbClr val="000000"/>
                </a:solidFill>
                <a:latin typeface="UB Scala Sans" pitchFamily="2" charset="0"/>
              </a:rPr>
              <a:t> Die PowerPoint-Vorlagen weisen alle eine Fußzeile auf, die sich natürlich individuell anpassen lässt. Um z.B. den Titel des Vortrages und den Namen des Referenten einzutragen muss dazu der Hauptfolienmaster geändert werden. In PowerPoint 2007/2010 muss man dazu unter dem Menü-Punkt "Ansicht" den Button "Folienmaster" anklicken. Am linken Bildschirmrand wird dann die Liste der Masterfolien angezeigt. Der oberste ist der Hauptmaster in dem sich die Textfelder der Fußzeile problemlos ändern lassen.</a:t>
            </a:r>
          </a:p>
          <a:p>
            <a:pPr>
              <a:spcBef>
                <a:spcPct val="0"/>
              </a:spcBef>
            </a:pPr>
            <a:endParaRPr lang="de-DE" altLang="en-US" smtClean="0"/>
          </a:p>
        </p:txBody>
      </p:sp>
      <p:sp>
        <p:nvSpPr>
          <p:cNvPr id="41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68AB8946-F6A9-415E-BEB0-A1A5D5BDD794}" type="slidenum">
              <a:rPr lang="de-DE" altLang="en-US" sz="1200"/>
              <a:pPr eaLnBrk="1" hangingPunct="1"/>
              <a:t>1</a:t>
            </a:fld>
            <a:endParaRPr lang="de-DE"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noFill/>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6286780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5" name="Inhaltsplatzhalter 2"/>
          <p:cNvSpPr>
            <a:spLocks noGrp="1"/>
          </p:cNvSpPr>
          <p:nvPr>
            <p:ph idx="1"/>
          </p:nvPr>
        </p:nvSpPr>
        <p:spPr>
          <a:xfrm>
            <a:off x="838200" y="2590800"/>
            <a:ext cx="7467600" cy="3552844"/>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702290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5" name="Titel 1"/>
          <p:cNvSpPr>
            <a:spLocks noGrp="1"/>
          </p:cNvSpPr>
          <p:nvPr>
            <p:ph type="title"/>
          </p:nvPr>
        </p:nvSpPr>
        <p:spPr>
          <a:xfrm>
            <a:off x="838200" y="1143000"/>
            <a:ext cx="7467600" cy="1143000"/>
          </a:xfrm>
        </p:spPr>
        <p:txBody>
          <a:bodyPr/>
          <a:lstStyle/>
          <a:p>
            <a:r>
              <a:rPr lang="de-DE" smtClean="0"/>
              <a:t>Titelmasterformat durch Klicken bearbeiten</a:t>
            </a:r>
            <a:endParaRPr lang="de-DE" dirty="0"/>
          </a:p>
        </p:txBody>
      </p:sp>
      <p:sp>
        <p:nvSpPr>
          <p:cNvPr id="6" name="Inhaltsplatzhalter 2"/>
          <p:cNvSpPr>
            <a:spLocks noGrp="1"/>
          </p:cNvSpPr>
          <p:nvPr>
            <p:ph sz="half" idx="1"/>
          </p:nvPr>
        </p:nvSpPr>
        <p:spPr>
          <a:xfrm>
            <a:off x="83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Inhaltsplatzhalter 3"/>
          <p:cNvSpPr>
            <a:spLocks noGrp="1"/>
          </p:cNvSpPr>
          <p:nvPr>
            <p:ph sz="half" idx="2"/>
          </p:nvPr>
        </p:nvSpPr>
        <p:spPr>
          <a:xfrm>
            <a:off x="4648200" y="2395550"/>
            <a:ext cx="3657600" cy="3748094"/>
          </a:xfrm>
        </p:spPr>
        <p:txBody>
          <a:bodyPr/>
          <a:lstStyle>
            <a:lvl1pPr>
              <a:defRPr sz="22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40082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7" name="Titel 1"/>
          <p:cNvSpPr>
            <a:spLocks noGrp="1"/>
          </p:cNvSpPr>
          <p:nvPr>
            <p:ph type="title"/>
          </p:nvPr>
        </p:nvSpPr>
        <p:spPr>
          <a:xfrm>
            <a:off x="457200" y="1131894"/>
            <a:ext cx="8229600" cy="1143000"/>
          </a:xfrm>
        </p:spPr>
        <p:txBody>
          <a:bodyPr/>
          <a:lstStyle>
            <a:lvl1pPr>
              <a:defRPr/>
            </a:lvl1pPr>
          </a:lstStyle>
          <a:p>
            <a:r>
              <a:rPr lang="de-DE" smtClean="0"/>
              <a:t>Titelmasterformat durch Klicken bearbeiten</a:t>
            </a:r>
            <a:endParaRPr lang="de-DE" dirty="0"/>
          </a:p>
        </p:txBody>
      </p:sp>
      <p:sp>
        <p:nvSpPr>
          <p:cNvPr id="8" name="Textplatzhalter 2"/>
          <p:cNvSpPr>
            <a:spLocks noGrp="1"/>
          </p:cNvSpPr>
          <p:nvPr>
            <p:ph type="body" idx="1"/>
          </p:nvPr>
        </p:nvSpPr>
        <p:spPr>
          <a:xfrm>
            <a:off x="457200" y="2392369"/>
            <a:ext cx="4040188"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9" name="Inhaltsplatzhalter 3"/>
          <p:cNvSpPr>
            <a:spLocks noGrp="1"/>
          </p:cNvSpPr>
          <p:nvPr>
            <p:ph sz="half" idx="2"/>
          </p:nvPr>
        </p:nvSpPr>
        <p:spPr>
          <a:xfrm>
            <a:off x="457200" y="3032131"/>
            <a:ext cx="4040188"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extplatzhalter 4"/>
          <p:cNvSpPr>
            <a:spLocks noGrp="1"/>
          </p:cNvSpPr>
          <p:nvPr>
            <p:ph type="body" sz="quarter" idx="3"/>
          </p:nvPr>
        </p:nvSpPr>
        <p:spPr>
          <a:xfrm>
            <a:off x="4645025" y="2392369"/>
            <a:ext cx="4041775" cy="639762"/>
          </a:xfrm>
        </p:spPr>
        <p:txBody>
          <a:bodyPr anchor="b"/>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11" name="Inhaltsplatzhalter 5"/>
          <p:cNvSpPr>
            <a:spLocks noGrp="1"/>
          </p:cNvSpPr>
          <p:nvPr>
            <p:ph sz="quarter" idx="4"/>
          </p:nvPr>
        </p:nvSpPr>
        <p:spPr>
          <a:xfrm>
            <a:off x="4645025" y="3032131"/>
            <a:ext cx="4041775" cy="3325827"/>
          </a:xfrm>
        </p:spPr>
        <p:txBody>
          <a:bodyPr/>
          <a:lstStyle>
            <a:lvl1pPr>
              <a:defRPr sz="22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2124566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555536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8210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457200" y="1004911"/>
            <a:ext cx="3008313" cy="1162050"/>
          </a:xfrm>
        </p:spPr>
        <p:txBody>
          <a:bodyPr anchor="b"/>
          <a:lstStyle>
            <a:lvl1pPr algn="l">
              <a:defRPr sz="2000" b="1"/>
            </a:lvl1pPr>
          </a:lstStyle>
          <a:p>
            <a:r>
              <a:rPr lang="de-DE" smtClean="0"/>
              <a:t>Titelmasterformat durch Klicken bearbeiten</a:t>
            </a:r>
            <a:endParaRPr lang="de-DE" dirty="0"/>
          </a:p>
        </p:txBody>
      </p:sp>
      <p:sp>
        <p:nvSpPr>
          <p:cNvPr id="6" name="Inhaltsplatzhalter 2"/>
          <p:cNvSpPr>
            <a:spLocks noGrp="1"/>
          </p:cNvSpPr>
          <p:nvPr>
            <p:ph idx="1"/>
          </p:nvPr>
        </p:nvSpPr>
        <p:spPr>
          <a:xfrm>
            <a:off x="3575050" y="1000108"/>
            <a:ext cx="5111750" cy="5286412"/>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3"/>
          <p:cNvSpPr>
            <a:spLocks noGrp="1"/>
          </p:cNvSpPr>
          <p:nvPr>
            <p:ph type="body" sz="half" idx="2"/>
          </p:nvPr>
        </p:nvSpPr>
        <p:spPr>
          <a:xfrm>
            <a:off x="457200" y="2166961"/>
            <a:ext cx="3008313" cy="41195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2981772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Inhaltsplatzhalter 4"/>
          <p:cNvSpPr>
            <a:spLocks noGrp="1"/>
          </p:cNvSpPr>
          <p:nvPr>
            <p:ph idx="1"/>
          </p:nvPr>
        </p:nvSpPr>
        <p:spPr>
          <a:xfrm>
            <a:off x="838200" y="2590800"/>
            <a:ext cx="7467600" cy="3552825"/>
          </a:xfrm>
        </p:spPr>
        <p:txBody>
          <a:bodyPr/>
          <a:lstStyle/>
          <a:p>
            <a:pPr lvl="0"/>
            <a:r>
              <a:rPr lang="de-DE" smtClean="0"/>
              <a:t>Textmasterformat bearbeiten</a:t>
            </a:r>
          </a:p>
        </p:txBody>
      </p:sp>
    </p:spTree>
    <p:extLst>
      <p:ext uri="{BB962C8B-B14F-4D97-AF65-F5344CB8AC3E}">
        <p14:creationId xmlns:p14="http://schemas.microsoft.com/office/powerpoint/2010/main" val="399057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5"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dirty="0"/>
          </a:p>
        </p:txBody>
      </p:sp>
      <p:sp>
        <p:nvSpPr>
          <p:cNvPr id="6" name="Bildplatzhalter 2"/>
          <p:cNvSpPr>
            <a:spLocks noGrp="1"/>
          </p:cNvSpPr>
          <p:nvPr>
            <p:ph type="pic" idx="1"/>
          </p:nvPr>
        </p:nvSpPr>
        <p:spPr>
          <a:xfrm>
            <a:off x="1792288" y="1142983"/>
            <a:ext cx="5486400" cy="3584591"/>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smtClean="0"/>
          </a:p>
        </p:txBody>
      </p:sp>
      <p:sp>
        <p:nvSpPr>
          <p:cNvPr id="7"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2242935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rafik 6" descr="ub-cd-ppt-back02-5_grau.gi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7" descr="ub-cd-ppt-back02-5.gif"/>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838200" y="1143000"/>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smtClean="0"/>
              <a:t>Klicken Sie, um das Titelformat</a:t>
            </a:r>
            <a:br>
              <a:rPr lang="de-DE" altLang="en-US" smtClean="0"/>
            </a:br>
            <a:r>
              <a:rPr lang="de-DE" altLang="en-US" smtClean="0"/>
              <a:t>zu bearbeiten</a:t>
            </a:r>
          </a:p>
        </p:txBody>
      </p:sp>
      <p:sp>
        <p:nvSpPr>
          <p:cNvPr id="1029" name="Rectangle 3"/>
          <p:cNvSpPr>
            <a:spLocks noGrp="1" noChangeArrowheads="1"/>
          </p:cNvSpPr>
          <p:nvPr>
            <p:ph type="body" idx="1"/>
          </p:nvPr>
        </p:nvSpPr>
        <p:spPr bwMode="auto">
          <a:xfrm>
            <a:off x="838200" y="2590800"/>
            <a:ext cx="7467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Klicken Sie, um die Formate des Vorlagentextes zu bearbeiten</a:t>
            </a:r>
          </a:p>
          <a:p>
            <a:pPr lvl="1"/>
            <a:r>
              <a:rPr lang="de-DE" altLang="en-US" smtClean="0"/>
              <a:t>Zweite Ebene</a:t>
            </a:r>
          </a:p>
          <a:p>
            <a:pPr lvl="2"/>
            <a:r>
              <a:rPr lang="de-DE" altLang="en-US" smtClean="0"/>
              <a:t>Dritte Ebene</a:t>
            </a:r>
          </a:p>
          <a:p>
            <a:pPr lvl="3"/>
            <a:r>
              <a:rPr lang="de-DE" altLang="en-US" smtClean="0"/>
              <a:t>Vierte Ebene</a:t>
            </a:r>
          </a:p>
          <a:p>
            <a:pPr lvl="4"/>
            <a:r>
              <a:rPr lang="de-DE" altLang="en-US" smtClean="0"/>
              <a:t>Fünfte Ebene</a:t>
            </a:r>
          </a:p>
        </p:txBody>
      </p:sp>
      <p:sp>
        <p:nvSpPr>
          <p:cNvPr id="1030" name="Rectangle 23"/>
          <p:cNvSpPr>
            <a:spLocks noChangeArrowheads="1"/>
          </p:cNvSpPr>
          <p:nvPr/>
        </p:nvSpPr>
        <p:spPr bwMode="auto">
          <a:xfrm>
            <a:off x="7924800" y="6557963"/>
            <a:ext cx="1066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r" eaLnBrk="1" hangingPunct="1"/>
            <a:endParaRPr lang="de-DE" altLang="en-US" sz="900" dirty="0">
              <a:solidFill>
                <a:srgbClr val="00407A"/>
              </a:solidFill>
              <a:latin typeface="Arial" charset="0"/>
            </a:endParaRPr>
          </a:p>
        </p:txBody>
      </p:sp>
      <p:sp>
        <p:nvSpPr>
          <p:cNvPr id="1031" name="Rectangle 23"/>
          <p:cNvSpPr>
            <a:spLocks noChangeArrowheads="1"/>
          </p:cNvSpPr>
          <p:nvPr/>
        </p:nvSpPr>
        <p:spPr bwMode="auto">
          <a:xfrm>
            <a:off x="152400" y="6557963"/>
            <a:ext cx="7543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de-DE" altLang="en-US" sz="900" dirty="0" smtClean="0">
                <a:solidFill>
                  <a:srgbClr val="00407A"/>
                </a:solidFill>
                <a:latin typeface="Arial" charset="0"/>
              </a:rPr>
              <a:t>Daniel Münch</a:t>
            </a:r>
            <a:endParaRPr lang="de-DE" altLang="en-US" sz="900" dirty="0">
              <a:solidFill>
                <a:srgbClr val="00407A"/>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hf hdr="0" ftr="0" dt="0"/>
  <p:txStyles>
    <p:titleStyle>
      <a:lvl1pPr algn="l" rtl="0" eaLnBrk="1" fontAlgn="base" hangingPunct="1">
        <a:spcBef>
          <a:spcPct val="0"/>
        </a:spcBef>
        <a:spcAft>
          <a:spcPct val="0"/>
        </a:spcAft>
        <a:defRPr sz="2800">
          <a:solidFill>
            <a:srgbClr val="00407A"/>
          </a:solidFill>
          <a:latin typeface="Arial" charset="0"/>
          <a:ea typeface="+mj-ea"/>
          <a:cs typeface="+mj-cs"/>
        </a:defRPr>
      </a:lvl1pPr>
      <a:lvl2pPr algn="l" rtl="0" eaLnBrk="1" fontAlgn="base" hangingPunct="1">
        <a:spcBef>
          <a:spcPct val="0"/>
        </a:spcBef>
        <a:spcAft>
          <a:spcPct val="0"/>
        </a:spcAft>
        <a:defRPr sz="2800">
          <a:solidFill>
            <a:srgbClr val="00407A"/>
          </a:solidFill>
          <a:latin typeface="Arial" charset="0"/>
        </a:defRPr>
      </a:lvl2pPr>
      <a:lvl3pPr algn="l" rtl="0" eaLnBrk="1" fontAlgn="base" hangingPunct="1">
        <a:spcBef>
          <a:spcPct val="0"/>
        </a:spcBef>
        <a:spcAft>
          <a:spcPct val="0"/>
        </a:spcAft>
        <a:defRPr sz="2800">
          <a:solidFill>
            <a:srgbClr val="00407A"/>
          </a:solidFill>
          <a:latin typeface="Arial" charset="0"/>
        </a:defRPr>
      </a:lvl3pPr>
      <a:lvl4pPr algn="l" rtl="0" eaLnBrk="1" fontAlgn="base" hangingPunct="1">
        <a:spcBef>
          <a:spcPct val="0"/>
        </a:spcBef>
        <a:spcAft>
          <a:spcPct val="0"/>
        </a:spcAft>
        <a:defRPr sz="2800">
          <a:solidFill>
            <a:srgbClr val="00407A"/>
          </a:solidFill>
          <a:latin typeface="Arial" charset="0"/>
        </a:defRPr>
      </a:lvl4pPr>
      <a:lvl5pPr algn="l" rtl="0" eaLnBrk="1" fontAlgn="base" hangingPunct="1">
        <a:spcBef>
          <a:spcPct val="0"/>
        </a:spcBef>
        <a:spcAft>
          <a:spcPct val="0"/>
        </a:spcAft>
        <a:defRPr sz="2800">
          <a:solidFill>
            <a:srgbClr val="00407A"/>
          </a:solidFill>
          <a:latin typeface="Arial" charset="0"/>
        </a:defRPr>
      </a:lvl5pPr>
      <a:lvl6pPr marL="457200" algn="l" rtl="0" eaLnBrk="1" fontAlgn="base" hangingPunct="1">
        <a:spcBef>
          <a:spcPct val="0"/>
        </a:spcBef>
        <a:spcAft>
          <a:spcPct val="0"/>
        </a:spcAft>
        <a:defRPr sz="2800" b="1">
          <a:solidFill>
            <a:srgbClr val="00407A"/>
          </a:solidFill>
          <a:latin typeface="UB Scala" pitchFamily="2" charset="0"/>
        </a:defRPr>
      </a:lvl6pPr>
      <a:lvl7pPr marL="914400" algn="l" rtl="0" eaLnBrk="1" fontAlgn="base" hangingPunct="1">
        <a:spcBef>
          <a:spcPct val="0"/>
        </a:spcBef>
        <a:spcAft>
          <a:spcPct val="0"/>
        </a:spcAft>
        <a:defRPr sz="2800" b="1">
          <a:solidFill>
            <a:srgbClr val="00407A"/>
          </a:solidFill>
          <a:latin typeface="UB Scala" pitchFamily="2" charset="0"/>
        </a:defRPr>
      </a:lvl7pPr>
      <a:lvl8pPr marL="1371600" algn="l" rtl="0" eaLnBrk="1" fontAlgn="base" hangingPunct="1">
        <a:spcBef>
          <a:spcPct val="0"/>
        </a:spcBef>
        <a:spcAft>
          <a:spcPct val="0"/>
        </a:spcAft>
        <a:defRPr sz="2800" b="1">
          <a:solidFill>
            <a:srgbClr val="00407A"/>
          </a:solidFill>
          <a:latin typeface="UB Scala" pitchFamily="2" charset="0"/>
        </a:defRPr>
      </a:lvl8pPr>
      <a:lvl9pPr marL="1828800" algn="l" rtl="0" eaLnBrk="1" fontAlgn="base" hangingPunct="1">
        <a:spcBef>
          <a:spcPct val="0"/>
        </a:spcBef>
        <a:spcAft>
          <a:spcPct val="0"/>
        </a:spcAft>
        <a:defRPr sz="2800" b="1">
          <a:solidFill>
            <a:srgbClr val="00407A"/>
          </a:solidFill>
          <a:latin typeface="UB Scala" pitchFamily="2" charset="0"/>
        </a:defRPr>
      </a:lvl9pPr>
    </p:titleStyle>
    <p:bodyStyle>
      <a:lvl1pPr marL="342900" indent="-342900" algn="l" rtl="0" eaLnBrk="1" fontAlgn="base" hangingPunct="1">
        <a:spcBef>
          <a:spcPct val="20000"/>
        </a:spcBef>
        <a:spcAft>
          <a:spcPct val="0"/>
        </a:spcAft>
        <a:buChar char="•"/>
        <a:defRPr sz="2200">
          <a:solidFill>
            <a:schemeClr val="tx1"/>
          </a:solidFill>
          <a:latin typeface="Arial" charset="0"/>
          <a:ea typeface="+mn-ea"/>
          <a:cs typeface="+mn-cs"/>
        </a:defRPr>
      </a:lvl1pPr>
      <a:lvl2pPr marL="742950" indent="-285750" algn="l" rtl="0" eaLnBrk="1" fontAlgn="base" hangingPunct="1">
        <a:spcBef>
          <a:spcPct val="20000"/>
        </a:spcBef>
        <a:spcAft>
          <a:spcPct val="0"/>
        </a:spcAft>
        <a:buChar char="•"/>
        <a:defRPr sz="2000">
          <a:solidFill>
            <a:schemeClr val="tx1"/>
          </a:solidFill>
          <a:latin typeface="Arial" charset="0"/>
        </a:defRPr>
      </a:lvl2pPr>
      <a:lvl3pPr marL="1143000" indent="-228600" algn="l" rtl="0" eaLnBrk="1" fontAlgn="base" hangingPunct="1">
        <a:spcBef>
          <a:spcPct val="20000"/>
        </a:spcBef>
        <a:spcAft>
          <a:spcPct val="0"/>
        </a:spcAft>
        <a:buFont typeface="Wingdings" pitchFamily="2" charset="2"/>
        <a:buChar char="§"/>
        <a:defRPr>
          <a:solidFill>
            <a:schemeClr val="tx1"/>
          </a:solidFill>
          <a:latin typeface="Arial" charset="0"/>
        </a:defRPr>
      </a:lvl3pPr>
      <a:lvl4pPr marL="1600200" indent="-228600" algn="l" rtl="0" eaLnBrk="1" fontAlgn="base" hangingPunct="1">
        <a:spcBef>
          <a:spcPct val="20000"/>
        </a:spcBef>
        <a:spcAft>
          <a:spcPct val="0"/>
        </a:spcAft>
        <a:buChar char="+"/>
        <a:defRPr sz="1600">
          <a:solidFill>
            <a:schemeClr val="tx1"/>
          </a:solidFill>
          <a:latin typeface="Arial" charset="0"/>
        </a:defRPr>
      </a:lvl4pPr>
      <a:lvl5pPr marL="2057400" indent="-228600" algn="l" rtl="0" eaLnBrk="1" fontAlgn="base" hangingPunct="1">
        <a:spcBef>
          <a:spcPct val="20000"/>
        </a:spcBef>
        <a:spcAft>
          <a:spcPct val="0"/>
        </a:spcAft>
        <a:buChar char="–"/>
        <a:defRPr sz="1400">
          <a:solidFill>
            <a:schemeClr val="tx1"/>
          </a:solidFill>
          <a:latin typeface="Arial" charset="0"/>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fik 4" descr="ub-cd-ppt-back02-5-g_grau.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Grafik 4" descr="ub-cd-ppt-back02-1-2.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hidden">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ctrTitle"/>
          </p:nvPr>
        </p:nvSpPr>
        <p:spPr>
          <a:xfrm>
            <a:off x="2895600" y="3429000"/>
            <a:ext cx="5748338" cy="1143000"/>
          </a:xfrm>
        </p:spPr>
        <p:txBody>
          <a:bodyPr/>
          <a:lstStyle/>
          <a:p>
            <a:r>
              <a:rPr lang="de-DE" altLang="en-US" dirty="0" smtClean="0">
                <a:cs typeface="Arial" charset="0"/>
              </a:rPr>
              <a:t>Alltag und Schule (3ESO)</a:t>
            </a:r>
            <a:endParaRPr lang="en-US" altLang="en-US" dirty="0" smtClean="0">
              <a:cs typeface="Arial" charset="0"/>
            </a:endParaRPr>
          </a:p>
        </p:txBody>
      </p:sp>
      <p:sp>
        <p:nvSpPr>
          <p:cNvPr id="2053" name="Rectangle 3"/>
          <p:cNvSpPr>
            <a:spLocks noGrp="1" noChangeArrowheads="1"/>
          </p:cNvSpPr>
          <p:nvPr>
            <p:ph type="subTitle" idx="1"/>
          </p:nvPr>
        </p:nvSpPr>
        <p:spPr>
          <a:xfrm>
            <a:off x="2895600" y="4643438"/>
            <a:ext cx="5748338" cy="428625"/>
          </a:xfrm>
        </p:spPr>
        <p:txBody>
          <a:bodyPr anchor="ctr"/>
          <a:lstStyle/>
          <a:p>
            <a:pPr algn="l"/>
            <a:r>
              <a:rPr lang="de-DE" altLang="en-US" sz="1400" dirty="0" smtClean="0">
                <a:solidFill>
                  <a:srgbClr val="00407A"/>
                </a:solidFill>
                <a:cs typeface="Arial" charset="0"/>
              </a:rPr>
              <a:t>Daniel Münch (SEK </a:t>
            </a:r>
            <a:r>
              <a:rPr lang="de-DE" altLang="en-US" sz="1400" dirty="0" err="1" smtClean="0">
                <a:solidFill>
                  <a:srgbClr val="00407A"/>
                </a:solidFill>
                <a:cs typeface="Arial" charset="0"/>
              </a:rPr>
              <a:t>Catalunya</a:t>
            </a:r>
            <a:r>
              <a:rPr lang="de-DE" altLang="en-US" sz="1400" dirty="0" smtClean="0">
                <a:solidFill>
                  <a:srgbClr val="00407A"/>
                </a:solidFill>
                <a:cs typeface="Arial" charset="0"/>
              </a:rPr>
              <a:t>)</a:t>
            </a:r>
            <a:endParaRPr lang="en-US" altLang="en-US" sz="1400" dirty="0" smtClean="0">
              <a:solidFill>
                <a:srgbClr val="00407A"/>
              </a:solidFill>
              <a:cs typeface="Arial"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a:t>
            </a:r>
            <a:endParaRPr lang="en-US" dirty="0"/>
          </a:p>
        </p:txBody>
      </p:sp>
      <p:sp>
        <p:nvSpPr>
          <p:cNvPr id="3" name="Inhaltsplatzhalter 2"/>
          <p:cNvSpPr>
            <a:spLocks noGrp="1"/>
          </p:cNvSpPr>
          <p:nvPr>
            <p:ph idx="1"/>
          </p:nvPr>
        </p:nvSpPr>
        <p:spPr/>
        <p:txBody>
          <a:bodyPr/>
          <a:lstStyle/>
          <a:p>
            <a:pPr marL="0" indent="0" algn="just">
              <a:buNone/>
            </a:pPr>
            <a:r>
              <a:rPr lang="de-DE" sz="4000" i="1" dirty="0" smtClean="0">
                <a:solidFill>
                  <a:srgbClr val="00407A"/>
                </a:solidFill>
              </a:rPr>
              <a:t>Beschreibt euren eigenen Tagesablauf. Macht zuerst eine Tabelle und formuliert euren Text dann aus (ca. 75-100 Wörter).</a:t>
            </a:r>
            <a:endParaRPr lang="en-US" sz="4000" i="1" dirty="0">
              <a:solidFill>
                <a:srgbClr val="00407A"/>
              </a:solidFill>
            </a:endParaRPr>
          </a:p>
        </p:txBody>
      </p:sp>
    </p:spTree>
    <p:extLst>
      <p:ext uri="{BB962C8B-B14F-4D97-AF65-F5344CB8AC3E}">
        <p14:creationId xmlns:p14="http://schemas.microsoft.com/office/powerpoint/2010/main" val="908652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(Beispiel)</a:t>
            </a:r>
            <a:endParaRPr lang="en-US" dirty="0"/>
          </a:p>
        </p:txBody>
      </p:sp>
      <p:sp>
        <p:nvSpPr>
          <p:cNvPr id="3" name="Inhaltsplatzhalter 2"/>
          <p:cNvSpPr>
            <a:spLocks noGrp="1"/>
          </p:cNvSpPr>
          <p:nvPr>
            <p:ph idx="1"/>
          </p:nvPr>
        </p:nvSpPr>
        <p:spPr/>
        <p:txBody>
          <a:bodyPr/>
          <a:lstStyle/>
          <a:p>
            <a:pPr marL="0" indent="0" algn="just">
              <a:buNone/>
            </a:pPr>
            <a:r>
              <a:rPr lang="de-DE" sz="1800" u="sng" dirty="0" smtClean="0">
                <a:solidFill>
                  <a:srgbClr val="00407A"/>
                </a:solidFill>
              </a:rPr>
              <a:t>Montag</a:t>
            </a:r>
          </a:p>
          <a:p>
            <a:pPr marL="0" indent="0" algn="just">
              <a:buNone/>
            </a:pPr>
            <a:r>
              <a:rPr lang="de-DE" sz="1800" dirty="0" smtClean="0">
                <a:solidFill>
                  <a:srgbClr val="00407A"/>
                </a:solidFill>
              </a:rPr>
              <a:t>07:00	Aufstehen</a:t>
            </a:r>
          </a:p>
          <a:p>
            <a:pPr marL="0" indent="0" algn="just">
              <a:buNone/>
            </a:pPr>
            <a:endParaRPr lang="de-DE" sz="1800" dirty="0" smtClean="0">
              <a:solidFill>
                <a:srgbClr val="00407A"/>
              </a:solidFill>
            </a:endParaRPr>
          </a:p>
          <a:p>
            <a:pPr marL="0" indent="0" algn="just">
              <a:buNone/>
            </a:pPr>
            <a:r>
              <a:rPr lang="de-DE" sz="1800" dirty="0" smtClean="0">
                <a:solidFill>
                  <a:srgbClr val="00407A"/>
                </a:solidFill>
              </a:rPr>
              <a:t>08:00	In den Bus einsteigen</a:t>
            </a:r>
          </a:p>
          <a:p>
            <a:pPr marL="0" indent="0" algn="just">
              <a:buNone/>
            </a:pPr>
            <a:endParaRPr lang="de-DE" sz="1800" dirty="0" smtClean="0">
              <a:solidFill>
                <a:srgbClr val="00407A"/>
              </a:solidFill>
            </a:endParaRPr>
          </a:p>
          <a:p>
            <a:pPr marL="0" indent="0" algn="just">
              <a:buNone/>
            </a:pPr>
            <a:r>
              <a:rPr lang="de-DE" sz="1800" dirty="0" smtClean="0">
                <a:solidFill>
                  <a:srgbClr val="00407A"/>
                </a:solidFill>
              </a:rPr>
              <a:t>09:00 	Aus dem Bus steigen und in die Schule gehen</a:t>
            </a:r>
          </a:p>
          <a:p>
            <a:pPr marL="0" indent="0" algn="just">
              <a:buNone/>
            </a:pPr>
            <a:endParaRPr lang="de-DE" sz="1800" dirty="0" smtClean="0">
              <a:solidFill>
                <a:srgbClr val="00407A"/>
              </a:solidFill>
            </a:endParaRPr>
          </a:p>
          <a:p>
            <a:pPr marL="0" indent="0" algn="just">
              <a:buNone/>
            </a:pPr>
            <a:r>
              <a:rPr lang="de-DE" sz="1800" dirty="0" smtClean="0">
                <a:solidFill>
                  <a:srgbClr val="00407A"/>
                </a:solidFill>
              </a:rPr>
              <a:t>…..</a:t>
            </a:r>
          </a:p>
          <a:p>
            <a:pPr marL="0" indent="0" algn="just">
              <a:buNone/>
            </a:pPr>
            <a:endParaRPr lang="de-DE" sz="1800" dirty="0" smtClean="0">
              <a:solidFill>
                <a:srgbClr val="00407A"/>
              </a:solidFill>
            </a:endParaRPr>
          </a:p>
          <a:p>
            <a:pPr marL="0" indent="0" algn="just">
              <a:buNone/>
            </a:pPr>
            <a:r>
              <a:rPr lang="de-DE" sz="1800" dirty="0" smtClean="0">
                <a:solidFill>
                  <a:srgbClr val="00407A"/>
                </a:solidFill>
              </a:rPr>
              <a:t>23:00	Ins Bett gehen und schlafen</a:t>
            </a:r>
            <a:endParaRPr lang="en-US" sz="1800" dirty="0">
              <a:solidFill>
                <a:srgbClr val="00407A"/>
              </a:solidFill>
            </a:endParaRPr>
          </a:p>
        </p:txBody>
      </p:sp>
    </p:spTree>
    <p:extLst>
      <p:ext uri="{BB962C8B-B14F-4D97-AF65-F5344CB8AC3E}">
        <p14:creationId xmlns:p14="http://schemas.microsoft.com/office/powerpoint/2010/main" val="3200042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 (Beispiel)</a:t>
            </a:r>
            <a:endParaRPr lang="en-US" dirty="0"/>
          </a:p>
        </p:txBody>
      </p:sp>
      <p:sp>
        <p:nvSpPr>
          <p:cNvPr id="3" name="Inhaltsplatzhalter 2"/>
          <p:cNvSpPr>
            <a:spLocks noGrp="1"/>
          </p:cNvSpPr>
          <p:nvPr>
            <p:ph idx="1"/>
          </p:nvPr>
        </p:nvSpPr>
        <p:spPr/>
        <p:txBody>
          <a:bodyPr/>
          <a:lstStyle/>
          <a:p>
            <a:pPr marL="0" indent="0" algn="just">
              <a:buNone/>
            </a:pPr>
            <a:r>
              <a:rPr lang="de-DE" sz="2400" u="sng" dirty="0" smtClean="0">
                <a:solidFill>
                  <a:srgbClr val="00407A"/>
                </a:solidFill>
              </a:rPr>
              <a:t>Montag</a:t>
            </a:r>
          </a:p>
          <a:p>
            <a:pPr marL="0" indent="0" algn="just">
              <a:buNone/>
            </a:pPr>
            <a:r>
              <a:rPr lang="de-DE" sz="2400" dirty="0" smtClean="0">
                <a:solidFill>
                  <a:srgbClr val="00407A"/>
                </a:solidFill>
              </a:rPr>
              <a:t>Montags stehe ich um 07:00 Uhr auf. Danach frühstücke ich und ziehe mir meine Kleidung für die Schule an. Anschließend sage ich meinen Eltern „Tschüss“ und verlasse das Haus um in den Bus zu steigen. Um 09:00 kommt der Bus an der Schule an. Die Schule beginnt um 09:30 Uhr und ich habe Deutschunterricht. Nach Deutsch habe ich Englisch….</a:t>
            </a:r>
            <a:endParaRPr lang="en-US" sz="2400" dirty="0">
              <a:solidFill>
                <a:srgbClr val="00407A"/>
              </a:solidFill>
            </a:endParaRPr>
          </a:p>
        </p:txBody>
      </p:sp>
    </p:spTree>
    <p:extLst>
      <p:ext uri="{BB962C8B-B14F-4D97-AF65-F5344CB8AC3E}">
        <p14:creationId xmlns:p14="http://schemas.microsoft.com/office/powerpoint/2010/main" val="1956012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Vorlage_ohne_Titelbild_deutsch-1">
  <a:themeElements>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b-cd-neu-v2-4 1">
        <a:dk1>
          <a:srgbClr val="000000"/>
        </a:dk1>
        <a:lt1>
          <a:srgbClr val="C8D0E2"/>
        </a:lt1>
        <a:dk2>
          <a:srgbClr val="00457D"/>
        </a:dk2>
        <a:lt2>
          <a:srgbClr val="808080"/>
        </a:lt2>
        <a:accent1>
          <a:srgbClr val="5D7FAA"/>
        </a:accent1>
        <a:accent2>
          <a:srgbClr val="97BF0D"/>
        </a:accent2>
        <a:accent3>
          <a:srgbClr val="E0E4EE"/>
        </a:accent3>
        <a:accent4>
          <a:srgbClr val="000000"/>
        </a:accent4>
        <a:accent5>
          <a:srgbClr val="B6C0D2"/>
        </a:accent5>
        <a:accent6>
          <a:srgbClr val="88AD0B"/>
        </a:accent6>
        <a:hlink>
          <a:srgbClr val="92A5C5"/>
        </a:hlink>
        <a:folHlink>
          <a:srgbClr val="C6D982"/>
        </a:folHlink>
      </a:clrScheme>
      <a:clrMap bg1="lt1" tx1="dk1" bg2="lt2" tx2="dk2" accent1="accent1" accent2="accent2" accent3="accent3" accent4="accent4" accent5="accent5" accent6="accent6" hlink="hlink" folHlink="folHlink"/>
    </a:extraClrScheme>
    <a:extraClrScheme>
      <a:clrScheme name="ub-cd-neu-v2-4 2">
        <a:dk1>
          <a:srgbClr val="000000"/>
        </a:dk1>
        <a:lt1>
          <a:srgbClr val="C8D0E2"/>
        </a:lt1>
        <a:dk2>
          <a:srgbClr val="00457D"/>
        </a:dk2>
        <a:lt2>
          <a:srgbClr val="808080"/>
        </a:lt2>
        <a:accent1>
          <a:srgbClr val="5D7FAA"/>
        </a:accent1>
        <a:accent2>
          <a:srgbClr val="FFD300"/>
        </a:accent2>
        <a:accent3>
          <a:srgbClr val="E0E4EE"/>
        </a:accent3>
        <a:accent4>
          <a:srgbClr val="000000"/>
        </a:accent4>
        <a:accent5>
          <a:srgbClr val="B6C0D2"/>
        </a:accent5>
        <a:accent6>
          <a:srgbClr val="E7BF00"/>
        </a:accent6>
        <a:hlink>
          <a:srgbClr val="92A5C5"/>
        </a:hlink>
        <a:folHlink>
          <a:srgbClr val="FFE37D"/>
        </a:folHlink>
      </a:clrScheme>
      <a:clrMap bg1="lt1" tx1="dk1" bg2="lt2" tx2="dk2" accent1="accent1" accent2="accent2" accent3="accent3" accent4="accent4" accent5="accent5" accent6="accent6" hlink="hlink" folHlink="folHlink"/>
    </a:extraClrScheme>
    <a:extraClrScheme>
      <a:clrScheme name="ub-cd-neu-v2-4 3">
        <a:dk1>
          <a:srgbClr val="000000"/>
        </a:dk1>
        <a:lt1>
          <a:srgbClr val="C8D0E2"/>
        </a:lt1>
        <a:dk2>
          <a:srgbClr val="00457D"/>
        </a:dk2>
        <a:lt2>
          <a:srgbClr val="808080"/>
        </a:lt2>
        <a:accent1>
          <a:srgbClr val="5D7FAA"/>
        </a:accent1>
        <a:accent2>
          <a:srgbClr val="E6444F"/>
        </a:accent2>
        <a:accent3>
          <a:srgbClr val="E0E4EE"/>
        </a:accent3>
        <a:accent4>
          <a:srgbClr val="000000"/>
        </a:accent4>
        <a:accent5>
          <a:srgbClr val="B6C0D2"/>
        </a:accent5>
        <a:accent6>
          <a:srgbClr val="D03D47"/>
        </a:accent6>
        <a:hlink>
          <a:srgbClr val="92A5C5"/>
        </a:hlink>
        <a:folHlink>
          <a:srgbClr val="F1998F"/>
        </a:folHlink>
      </a:clrScheme>
      <a:clrMap bg1="lt1" tx1="dk1" bg2="lt2" tx2="dk2" accent1="accent1" accent2="accent2" accent3="accent3" accent4="accent4" accent5="accent5" accent6="accent6" hlink="hlink" folHlink="folHlink"/>
    </a:extraClrScheme>
    <a:extraClrScheme>
      <a:clrScheme name="ub-cd-neu-v2-4 4">
        <a:dk1>
          <a:srgbClr val="000000"/>
        </a:dk1>
        <a:lt1>
          <a:srgbClr val="C8D0E2"/>
        </a:lt1>
        <a:dk2>
          <a:srgbClr val="00457D"/>
        </a:dk2>
        <a:lt2>
          <a:srgbClr val="808080"/>
        </a:lt2>
        <a:accent1>
          <a:srgbClr val="5D7FAA"/>
        </a:accent1>
        <a:accent2>
          <a:srgbClr val="878783"/>
        </a:accent2>
        <a:accent3>
          <a:srgbClr val="E0E4EE"/>
        </a:accent3>
        <a:accent4>
          <a:srgbClr val="000000"/>
        </a:accent4>
        <a:accent5>
          <a:srgbClr val="B6C0D2"/>
        </a:accent5>
        <a:accent6>
          <a:srgbClr val="7A7A76"/>
        </a:accent6>
        <a:hlink>
          <a:srgbClr val="92A5C5"/>
        </a:hlink>
        <a:folHlink>
          <a:srgbClr val="B9BAB7"/>
        </a:folHlink>
      </a:clrScheme>
      <a:clrMap bg1="lt1" tx1="dk1" bg2="lt2" tx2="dk2" accent1="accent1" accent2="accent2" accent3="accent3" accent4="accent4" accent5="accent5" accent6="accent6" hlink="hlink" folHlink="folHlink"/>
    </a:extraClrScheme>
    <a:extraClrScheme>
      <a:clrScheme name="ub-cd-neu-v2-4 5">
        <a:dk1>
          <a:srgbClr val="000000"/>
        </a:dk1>
        <a:lt1>
          <a:srgbClr val="C8D0E2"/>
        </a:lt1>
        <a:dk2>
          <a:srgbClr val="00457D"/>
        </a:dk2>
        <a:lt2>
          <a:srgbClr val="808080"/>
        </a:lt2>
        <a:accent1>
          <a:srgbClr val="5D7FAA"/>
        </a:accent1>
        <a:accent2>
          <a:srgbClr val="00457D"/>
        </a:accent2>
        <a:accent3>
          <a:srgbClr val="E0E4EE"/>
        </a:accent3>
        <a:accent4>
          <a:srgbClr val="000000"/>
        </a:accent4>
        <a:accent5>
          <a:srgbClr val="B6C0D2"/>
        </a:accent5>
        <a:accent6>
          <a:srgbClr val="003E71"/>
        </a:accent6>
        <a:hlink>
          <a:srgbClr val="92A5C5"/>
        </a:hlink>
        <a:folHlink>
          <a:srgbClr val="C8D0E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Vorlage_ohne_Titelbild_deutsch-1</Template>
  <TotalTime>0</TotalTime>
  <Words>201</Words>
  <Application>Microsoft Office PowerPoint</Application>
  <PresentationFormat>Bildschirmpräsentation (4:3)</PresentationFormat>
  <Paragraphs>22</Paragraphs>
  <Slides>4</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vt:i4>
      </vt:variant>
    </vt:vector>
  </HeadingPairs>
  <TitlesOfParts>
    <vt:vector size="10" baseType="lpstr">
      <vt:lpstr>Times New Roman</vt:lpstr>
      <vt:lpstr>Arial</vt:lpstr>
      <vt:lpstr>Wingdings</vt:lpstr>
      <vt:lpstr>Calibri</vt:lpstr>
      <vt:lpstr>UB Scala Sans</vt:lpstr>
      <vt:lpstr>Vorlage_ohne_Titelbild_deutsch-1</vt:lpstr>
      <vt:lpstr>Alltag und Schule (3ESO)</vt:lpstr>
      <vt:lpstr>Aufgabe</vt:lpstr>
      <vt:lpstr>Aufgabe (Beispiel)</vt:lpstr>
      <vt:lpstr>Aufgabe (Beispiel)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Alltag und Schule (3ESO)</dc:title>
  <dc:creator>Daniel Münch</dc:creator>
  <cp:lastModifiedBy>Daniel Münch</cp:lastModifiedBy>
  <cp:revision>1</cp:revision>
  <dcterms:created xsi:type="dcterms:W3CDTF">2014-09-17T13:12:43Z</dcterms:created>
  <dcterms:modified xsi:type="dcterms:W3CDTF">2014-09-17T13:21:36Z</dcterms:modified>
</cp:coreProperties>
</file>